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A7C3"/>
    <a:srgbClr val="FF99CC"/>
    <a:srgbClr val="2E9DAC"/>
    <a:srgbClr val="0099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/>
          <a:stretch/>
        </p:blipFill>
        <p:spPr bwMode="auto">
          <a:xfrm>
            <a:off x="0" y="2390999"/>
            <a:ext cx="9144000" cy="446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1124744"/>
            <a:ext cx="6192688" cy="147002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spcAft>
                <a:spcPts val="1800"/>
              </a:spcAft>
            </a:pPr>
            <a:r>
              <a:rPr lang="pt-PT" sz="5300" b="1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Sessões de informação/ sensibilização</a:t>
            </a:r>
            <a:br>
              <a:rPr lang="pt-PT" sz="5300" b="1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t-PT" sz="2000" b="1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pt-PT" sz="5300" b="1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t-PT" sz="4000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 parceria com a </a:t>
            </a:r>
            <a:br>
              <a:rPr lang="pt-PT" sz="4000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t-PT" sz="4000" dirty="0">
                <a:solidFill>
                  <a:srgbClr val="41A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CPCJ de Bragança</a:t>
            </a:r>
            <a:endParaRPr lang="pt-PT" dirty="0">
              <a:ln w="11430">
                <a:solidFill>
                  <a:schemeClr val="accent5">
                    <a:lumMod val="75000"/>
                  </a:schemeClr>
                </a:solidFill>
              </a:ln>
              <a:solidFill>
                <a:srgbClr val="41A7C3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rredondar Rectângulo de Canto Diagonal 5"/>
          <p:cNvSpPr/>
          <p:nvPr/>
        </p:nvSpPr>
        <p:spPr>
          <a:xfrm>
            <a:off x="6652707" y="1608889"/>
            <a:ext cx="2381439" cy="1008112"/>
          </a:xfrm>
          <a:prstGeom prst="round2DiagRect">
            <a:avLst/>
          </a:prstGeom>
          <a:noFill/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Escola Secundária Emídio Garcia</a:t>
            </a:r>
          </a:p>
          <a:p>
            <a:pPr algn="ctr"/>
            <a:r>
              <a:rPr lang="pt-PT" dirty="0">
                <a:solidFill>
                  <a:schemeClr val="tx1"/>
                </a:solidFill>
              </a:rPr>
              <a:t>13 de abril às 8.30 h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088912"/>
            <a:ext cx="1752654" cy="734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439" y="6085166"/>
            <a:ext cx="1919753" cy="7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rredondar Rectângulo de Canto Diagonal 2"/>
          <p:cNvSpPr/>
          <p:nvPr/>
        </p:nvSpPr>
        <p:spPr>
          <a:xfrm>
            <a:off x="6652706" y="398073"/>
            <a:ext cx="2381439" cy="978223"/>
          </a:xfrm>
          <a:prstGeom prst="round2DiagRect">
            <a:avLst/>
          </a:prstGeom>
          <a:noFill/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Escola Secundária Miguel Torga</a:t>
            </a:r>
          </a:p>
          <a:p>
            <a:pPr algn="ctr"/>
            <a:r>
              <a:rPr lang="pt-PT" dirty="0">
                <a:solidFill>
                  <a:schemeClr val="tx1"/>
                </a:solidFill>
              </a:rPr>
              <a:t>10 de abril às 12:00h  </a:t>
            </a:r>
          </a:p>
        </p:txBody>
      </p:sp>
      <p:sp>
        <p:nvSpPr>
          <p:cNvPr id="5" name="Arredondar Rectângulo de Canto Diagonal 4"/>
          <p:cNvSpPr/>
          <p:nvPr/>
        </p:nvSpPr>
        <p:spPr>
          <a:xfrm>
            <a:off x="6652707" y="2834993"/>
            <a:ext cx="2381439" cy="1024787"/>
          </a:xfrm>
          <a:prstGeom prst="round2DiagRect">
            <a:avLst/>
          </a:prstGeom>
          <a:noFill/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Escola Secundária Abade de Baçal</a:t>
            </a:r>
          </a:p>
          <a:p>
            <a:pPr algn="ctr"/>
            <a:r>
              <a:rPr lang="pt-PT" dirty="0">
                <a:solidFill>
                  <a:schemeClr val="tx1"/>
                </a:solidFill>
              </a:rPr>
              <a:t>11 de maio às 10:20h</a:t>
            </a:r>
          </a:p>
        </p:txBody>
      </p:sp>
    </p:spTree>
    <p:extLst>
      <p:ext uri="{BB962C8B-B14F-4D97-AF65-F5344CB8AC3E}">
        <p14:creationId xmlns:p14="http://schemas.microsoft.com/office/powerpoint/2010/main" val="5301250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34</Words>
  <Application>Microsoft Office PowerPoint</Application>
  <PresentationFormat>Apresentação no Ecrã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do Office</vt:lpstr>
      <vt:lpstr>Sessões de informação/ sensibilização   em parceria com a  CPCJ de Bragança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ArmandinaHeleno</dc:creator>
  <cp:lastModifiedBy>Armandina Heleno</cp:lastModifiedBy>
  <cp:revision>10</cp:revision>
  <dcterms:modified xsi:type="dcterms:W3CDTF">2018-04-10T09:53:09Z</dcterms:modified>
</cp:coreProperties>
</file>