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70875-E729-438F-AD64-DA10B3256A5A}" type="datetimeFigureOut">
              <a:rPr lang="pt-PT" smtClean="0"/>
              <a:t>10/04/2018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grpSp>
        <p:nvGrpSpPr>
          <p:cNvPr id="7" name="Grupo 6"/>
          <p:cNvGrpSpPr/>
          <p:nvPr/>
        </p:nvGrpSpPr>
        <p:grpSpPr>
          <a:xfrm>
            <a:off x="1" y="-1"/>
            <a:ext cx="9143999" cy="6858001"/>
            <a:chOff x="1" y="-1"/>
            <a:chExt cx="9143999" cy="68580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19" r="8026"/>
            <a:stretch/>
          </p:blipFill>
          <p:spPr bwMode="auto">
            <a:xfrm>
              <a:off x="1" y="0"/>
              <a:ext cx="481532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142"/>
            <a:stretch/>
          </p:blipFill>
          <p:spPr bwMode="auto">
            <a:xfrm>
              <a:off x="4788023" y="-1"/>
              <a:ext cx="4355977" cy="6858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CaixaDeTexto 4"/>
          <p:cNvSpPr txBox="1"/>
          <p:nvPr/>
        </p:nvSpPr>
        <p:spPr>
          <a:xfrm>
            <a:off x="4572001" y="476672"/>
            <a:ext cx="457200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pt-PT" sz="4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 que é que a Europa tem a ver comigo?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788024" y="3634278"/>
            <a:ext cx="43559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27 de abril</a:t>
            </a: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Pelas 11 horas</a:t>
            </a:r>
          </a:p>
          <a:p>
            <a:pPr algn="ctr"/>
            <a:endParaRPr lang="pt-PT" sz="1100" dirty="0">
              <a:solidFill>
                <a:schemeClr val="bg1"/>
              </a:solidFill>
            </a:endParaRPr>
          </a:p>
          <a:p>
            <a:pPr algn="ctr"/>
            <a:r>
              <a:rPr lang="pt-PT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Escola Básica/ Secundária D. Afonso III de Vinhais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855" y="5789290"/>
            <a:ext cx="2808311" cy="1068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495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27</Words>
  <Application>Microsoft Office PowerPoint</Application>
  <PresentationFormat>Apresentação no Ecrã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ArmandinaHeleno</dc:creator>
  <cp:lastModifiedBy>Armandina Heleno</cp:lastModifiedBy>
  <cp:revision>4</cp:revision>
  <dcterms:modified xsi:type="dcterms:W3CDTF">2018-04-10T09:59:17Z</dcterms:modified>
</cp:coreProperties>
</file>